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79.xml" ContentType="application/vnd.openxmlformats-officedocument.presentationml.tags+xml"/>
  <Override PartName="/ppt/tags/tag11.xml" ContentType="application/vnd.openxmlformats-officedocument.presentationml.tags+xml"/>
  <Override PartName="/ppt/tags/tag30.xml" ContentType="application/vnd.openxmlformats-officedocument.presentationml.tags+xml"/>
  <Override PartName="/ppt/tags/tag1.xml" ContentType="application/vnd.openxmlformats-officedocument.presentationml.tags+xml"/>
  <Override PartName="/ppt/tags/tag46.xml" ContentType="application/vnd.openxmlformats-officedocument.presentationml.tags+xml"/>
  <Override PartName="/ppt/tags/tag27.xml" ContentType="application/vnd.openxmlformats-officedocument.presentationml.tags+xml"/>
  <Override PartName="/ppt/tags/tag84.xml" ContentType="application/vnd.openxmlformats-officedocument.presentationml.tags+xml"/>
  <Override PartName="/ppt/tags/tag65.xml" ContentType="application/vnd.openxmlformats-officedocument.presentationml.tags+xml"/>
  <Default Extension="bin" ContentType="application/vnd.openxmlformats-officedocument.presentationml.printerSettings"/>
  <Override PartName="/ppt/tags/tag70.xml" ContentType="application/vnd.openxmlformats-officedocument.presentationml.tags+xml"/>
  <Override PartName="/ppt/tags/tag15.xml" ContentType="application/vnd.openxmlformats-officedocument.presentationml.tags+xml"/>
  <Override PartName="/ppt/slides/slide3.xml" ContentType="application/vnd.openxmlformats-officedocument.presentationml.slide+xml"/>
  <Override PartName="/ppt/tags/tag53.xml" ContentType="application/vnd.openxmlformats-officedocument.presentationml.tags+xml"/>
  <Override PartName="/ppt/slideLayouts/slideLayout1.xml" ContentType="application/vnd.openxmlformats-officedocument.presentationml.slideLayout+xml"/>
  <Override PartName="/ppt/tags/tag69.xml" ContentType="application/vnd.openxmlformats-officedocument.presentationml.tags+xml"/>
  <Override PartName="/ppt/tags/tag88.xml" ContentType="application/vnd.openxmlformats-officedocument.presentationml.tags+xml"/>
  <Override PartName="/ppt/tags/tag34.xml" ContentType="application/vnd.openxmlformats-officedocument.presentationml.tags+xml"/>
  <Override PartName="/ppt/tags/tag20.xml" ContentType="application/vnd.openxmlformats-officedocument.presentationml.tags+xml"/>
  <Override PartName="/ppt/theme/theme1.xml" ContentType="application/vnd.openxmlformats-officedocument.theme+xml"/>
  <Override PartName="/ppt/tags/tag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9.xml" ContentType="application/vnd.openxmlformats-officedocument.presentationml.tags+xml"/>
  <Override PartName="/ppt/tags/tag38.xml" ContentType="application/vnd.openxmlformats-officedocument.presentationml.tags+xml"/>
  <Override PartName="/ppt/slideLayouts/slideLayout5.xml" ContentType="application/vnd.openxmlformats-officedocument.presentationml.slideLayout+xml"/>
  <Override PartName="/ppt/tags/tag9.xml" ContentType="application/vnd.openxmlformats-officedocument.presentationml.tags+xml"/>
  <Override PartName="/ppt/tags/tag76.xml" ContentType="application/vnd.openxmlformats-officedocument.presentationml.tags+xml"/>
  <Override PartName="/ppt/tags/tag57.xml" ContentType="application/vnd.openxmlformats-officedocument.presentationml.tags+xml"/>
  <Override PartName="/ppt/tags/tag24.xml" ContentType="application/vnd.openxmlformats-officedocument.presentationml.tags+xml"/>
  <Override PartName="/ppt/tags/tag43.xml" ContentType="application/vnd.openxmlformats-officedocument.presentationml.tags+xml"/>
  <Override PartName="/ppt/tags/tag62.xml" ContentType="application/vnd.openxmlformats-officedocument.presentationml.tags+xml"/>
  <Override PartName="/ppt/tags/tag81.xml" ContentType="application/vnd.openxmlformats-officedocument.presentationml.tags+xml"/>
  <Override PartName="/ppt/slideLayouts/slideLayout9.xml" ContentType="application/vnd.openxmlformats-officedocument.presentationml.slideLayout+xml"/>
  <Override PartName="/ppt/tags/tag12.xml" ContentType="application/vnd.openxmlformats-officedocument.presentationml.tags+xml"/>
  <Override PartName="/ppt/tags/tag31.xml" ContentType="application/vnd.openxmlformats-officedocument.presentationml.tags+xml"/>
  <Override PartName="/ppt/tags/tag50.xml" ContentType="application/vnd.openxmlformats-officedocument.presentationml.tags+xml"/>
  <Override PartName="/ppt/tags/tag47.xml" ContentType="application/vnd.openxmlformats-officedocument.presentationml.tags+xml"/>
  <Override PartName="/ppt/tags/tag2.xml" ContentType="application/vnd.openxmlformats-officedocument.presentationml.tags+xml"/>
  <Override PartName="/ppt/tags/tag28.xml" ContentType="application/vnd.openxmlformats-officedocument.presentationml.tags+xml"/>
  <Override PartName="/ppt/tags/tag85.xml" ContentType="application/vnd.openxmlformats-officedocument.presentationml.tags+xml"/>
  <Override PartName="/ppt/tags/tag66.xml" ContentType="application/vnd.openxmlformats-officedocument.presentationml.tags+xml"/>
  <Override PartName="/ppt/presProps.xml" ContentType="application/vnd.openxmlformats-officedocument.presentationml.presProps+xml"/>
  <Override PartName="/ppt/tags/tag71.xml" ContentType="application/vnd.openxmlformats-officedocument.presentationml.tags+xml"/>
  <Override PartName="/ppt/tags/tag90.xml" ContentType="application/vnd.openxmlformats-officedocument.presentationml.tags+xml"/>
  <Override PartName="/ppt/tags/tag16.xml" ContentType="application/vnd.openxmlformats-officedocument.presentationml.tags+xml"/>
  <Override PartName="/ppt/tags/tag35.xml" ContentType="application/vnd.openxmlformats-officedocument.presentationml.tags+xml"/>
  <Override PartName="/ppt/tags/tag54.xml" ContentType="application/vnd.openxmlformats-officedocument.presentationml.tags+xml"/>
  <Override PartName="/ppt/tags/tag73.xml" ContentType="application/vnd.openxmlformats-officedocument.presentationml.tags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tags/tag21.xml" ContentType="application/vnd.openxmlformats-officedocument.presentationml.tags+xml"/>
  <Override PartName="/ppt/tags/tag40.xml" ContentType="application/vnd.openxmlformats-officedocument.presentationml.tags+xml"/>
  <Override PartName="/ppt/tags/tag89.xml" ContentType="application/vnd.openxmlformats-officedocument.presentationml.tags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Default Extension="jpeg" ContentType="image/jpeg"/>
  <Override PartName="/ppt/tags/tag39.xml" ContentType="application/vnd.openxmlformats-officedocument.presentationml.tags+xml"/>
  <Override PartName="/ppt/tags/tag58.xml" ContentType="application/vnd.openxmlformats-officedocument.presentationml.tags+xml"/>
  <Override PartName="/ppt/tags/tag77.xml" ContentType="application/vnd.openxmlformats-officedocument.presentationml.tags+xml"/>
  <Override PartName="/ppt/slideLayouts/slideLayout6.xml" ContentType="application/vnd.openxmlformats-officedocument.presentationml.slideLayout+xml"/>
  <Override PartName="/ppt/tags/tag25.xml" ContentType="application/vnd.openxmlformats-officedocument.presentationml.tags+xml"/>
  <Override PartName="/ppt/tags/tag44.xml" ContentType="application/vnd.openxmlformats-officedocument.presentationml.tags+xml"/>
  <Override PartName="/ppt/tags/tag63.xml" ContentType="application/vnd.openxmlformats-officedocument.presentationml.tags+xml"/>
  <Override PartName="/ppt/tags/tag82.xml" ContentType="application/vnd.openxmlformats-officedocument.presentationml.tags+xml"/>
  <Default Extension="rels" ContentType="application/vnd.openxmlformats-package.relationships+xml"/>
  <Override PartName="/ppt/tags/tag13.xml" ContentType="application/vnd.openxmlformats-officedocument.presentationml.tags+xml"/>
  <Override PartName="/ppt/tags/tag32.xml" ContentType="application/vnd.openxmlformats-officedocument.presentationml.tags+xml"/>
  <Override PartName="/ppt/tags/tag3.xml" ContentType="application/vnd.openxmlformats-officedocument.presentationml.tags+xml"/>
  <Override PartName="/ppt/tags/tag29.xml" ContentType="application/vnd.openxmlformats-officedocument.presentationml.tags+xml"/>
  <Override PartName="/ppt/tags/tag67.xml" ContentType="application/vnd.openxmlformats-officedocument.presentationml.tags+xml"/>
  <Override PartName="/ppt/tags/tag86.xml" ContentType="application/vnd.openxmlformats-officedocument.presentationml.tags+xml"/>
  <Override PartName="/ppt/slides/slide1.xml" ContentType="application/vnd.openxmlformats-officedocument.presentationml.slide+xml"/>
  <Override PartName="/ppt/tags/tag51.xml" ContentType="application/vnd.openxmlformats-officedocument.presentationml.tags+xml"/>
  <Override PartName="/ppt/tags/tag48.xml" ContentType="application/vnd.openxmlformats-officedocument.presentationml.tags+xml"/>
  <Override PartName="/ppt/tags/tag72.xml" ContentType="application/vnd.openxmlformats-officedocument.presentationml.tags+xml"/>
  <Override PartName="/ppt/tags/tag91.xml" ContentType="application/vnd.openxmlformats-officedocument.presentationml.tags+xml"/>
  <Override PartName="/ppt/tags/tag17.xml" ContentType="application/vnd.openxmlformats-officedocument.presentationml.tags+xml"/>
  <Override PartName="/ppt/tags/tag36.xml" ContentType="application/vnd.openxmlformats-officedocument.presentationml.tags+xml"/>
  <Override PartName="/ppt/slideMasters/slideMaster1.xml" ContentType="application/vnd.openxmlformats-officedocument.presentationml.slideMaster+xml"/>
  <Override PartName="/ppt/tags/tag74.xml" ContentType="application/vnd.openxmlformats-officedocument.presentationml.tags+xml"/>
  <Override PartName="/ppt/tags/tag55.xml" ContentType="application/vnd.openxmlformats-officedocument.presentationml.tags+xml"/>
  <Override PartName="/ppt/slideLayouts/slideLayout3.xml" ContentType="application/vnd.openxmlformats-officedocument.presentationml.slideLayout+xml"/>
  <Override PartName="/ppt/tags/tag7.xml" ContentType="application/vnd.openxmlformats-officedocument.presentationml.tags+xml"/>
  <Override PartName="/ppt/tags/tag22.xml" ContentType="application/vnd.openxmlformats-officedocument.presentationml.tags+xml"/>
  <Override PartName="/ppt/tags/tag41.xml" ContentType="application/vnd.openxmlformats-officedocument.presentationml.tags+xml"/>
  <Override PartName="/ppt/tags/tag60.xml" ContentType="application/vnd.openxmlformats-officedocument.presentationml.tags+xml"/>
  <Override PartName="/ppt/tags/tag59.xml" ContentType="application/vnd.openxmlformats-officedocument.presentationml.tags+xml"/>
  <Default Extension="xml" ContentType="application/xml"/>
  <Override PartName="/ppt/tableStyles.xml" ContentType="application/vnd.openxmlformats-officedocument.presentationml.tableStyles+xml"/>
  <Override PartName="/ppt/tags/tag78.xml" ContentType="application/vnd.openxmlformats-officedocument.presentationml.tags+xml"/>
  <Override PartName="/ppt/slideLayouts/slideLayout7.xml" ContentType="application/vnd.openxmlformats-officedocument.presentationml.slideLayout+xml"/>
  <Override PartName="/ppt/tags/tag26.xml" ContentType="application/vnd.openxmlformats-officedocument.presentationml.tags+xml"/>
  <Override PartName="/ppt/tags/tag45.xml" ContentType="application/vnd.openxmlformats-officedocument.presentationml.tags+xml"/>
  <Override PartName="/ppt/tags/tag64.xml" ContentType="application/vnd.openxmlformats-officedocument.presentationml.tags+xml"/>
  <Override PartName="/ppt/viewProps.xml" ContentType="application/vnd.openxmlformats-officedocument.presentationml.viewProps+xml"/>
  <Override PartName="/ppt/tags/tag83.xml" ContentType="application/vnd.openxmlformats-officedocument.presentationml.tags+xml"/>
  <Override PartName="/ppt/tags/tag10.xml" ContentType="application/vnd.openxmlformats-officedocument.presentationml.tags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tags/tag14.xml" ContentType="application/vnd.openxmlformats-officedocument.presentationml.tags+xml"/>
  <Override PartName="/ppt/tags/tag33.xml" ContentType="application/vnd.openxmlformats-officedocument.presentationml.tags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ags/tag68.xml" ContentType="application/vnd.openxmlformats-officedocument.presentationml.tags+xml"/>
  <Override PartName="/ppt/tags/tag87.xml" ContentType="application/vnd.openxmlformats-officedocument.presentationml.tags+xml"/>
  <Override PartName="/ppt/tags/tag52.xml" ContentType="application/vnd.openxmlformats-officedocument.presentationml.tags+xml"/>
  <Override PartName="/ppt/tags/tag49.xml" ContentType="application/vnd.openxmlformats-officedocument.presentationml.tags+xml"/>
  <Override PartName="/ppt/tags/tag92.xml" ContentType="application/vnd.openxmlformats-officedocument.presentationml.tags+xml"/>
  <Override PartName="/ppt/tags/tag18.xml" ContentType="application/vnd.openxmlformats-officedocument.presentationml.tags+xml"/>
  <Override PartName="/ppt/tags/tag37.xml" ContentType="application/vnd.openxmlformats-officedocument.presentationml.tags+xml"/>
  <Override PartName="/ppt/tags/tag56.xml" ContentType="application/vnd.openxmlformats-officedocument.presentationml.tags+xml"/>
  <Override PartName="/ppt/slideLayouts/slideLayout4.xml" ContentType="application/vnd.openxmlformats-officedocument.presentationml.slideLayout+xml"/>
  <Override PartName="/ppt/tags/tag8.xml" ContentType="application/vnd.openxmlformats-officedocument.presentationml.tags+xml"/>
  <Override PartName="/ppt/tags/tag75.xml" ContentType="application/vnd.openxmlformats-officedocument.presentationml.tags+xml"/>
  <Override PartName="/ppt/tags/tag23.xml" ContentType="application/vnd.openxmlformats-officedocument.presentationml.tags+xml"/>
  <Override PartName="/ppt/tags/tag42.xml" ContentType="application/vnd.openxmlformats-officedocument.presentationml.tags+xml"/>
  <Override PartName="/ppt/tags/tag61.xml" ContentType="application/vnd.openxmlformats-officedocument.presentationml.tags+xml"/>
  <Override PartName="/ppt/tags/tag80.xml" ContentType="application/vnd.openxmlformats-officedocument.presentationml.tag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544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5B599-CD56-4BDB-8BAF-8F04A7FC90F3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4755B-14D7-486D-BA16-6A47CE8E9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039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Deb?  Keep from doing quick </a:t>
            </a:r>
            <a:r>
              <a:rPr lang="en-US" baseline="0" dirty="0" err="1" smtClean="0"/>
              <a:t>google</a:t>
            </a:r>
            <a:r>
              <a:rPr lang="en-US" baseline="0" dirty="0" smtClean="0"/>
              <a:t> search;  briefly explain </a:t>
            </a:r>
            <a:r>
              <a:rPr lang="en-US" baseline="0" dirty="0" err="1" smtClean="0"/>
              <a:t>turnitin</a:t>
            </a:r>
            <a:r>
              <a:rPr lang="en-US" baseline="0" dirty="0" smtClean="0"/>
              <a:t>;  and </a:t>
            </a:r>
            <a:r>
              <a:rPr lang="en-US" baseline="0" dirty="0" err="1" smtClean="0"/>
              <a:t>noodlebib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BDAD8-2353-43BD-BF63-DB4D9275D29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0033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4" Type="http://schemas.openxmlformats.org/officeDocument/2006/relationships/tags" Target="../tags/tag13.xml"/><Relationship Id="rId5" Type="http://schemas.openxmlformats.org/officeDocument/2006/relationships/tags" Target="../tags/tag14.xml"/><Relationship Id="rId6" Type="http://schemas.openxmlformats.org/officeDocument/2006/relationships/tags" Target="../tags/tag15.xml"/><Relationship Id="rId7" Type="http://schemas.openxmlformats.org/officeDocument/2006/relationships/tags" Target="../tags/tag16.xml"/><Relationship Id="rId8" Type="http://schemas.openxmlformats.org/officeDocument/2006/relationships/tags" Target="../tags/tag17.xml"/><Relationship Id="rId9" Type="http://schemas.openxmlformats.org/officeDocument/2006/relationships/tags" Target="../tags/tag18.xml"/><Relationship Id="rId10" Type="http://schemas.openxmlformats.org/officeDocument/2006/relationships/tags" Target="../tags/tag19.xml"/><Relationship Id="rId11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4" Type="http://schemas.openxmlformats.org/officeDocument/2006/relationships/tags" Target="../tags/tag76.xml"/><Relationship Id="rId5" Type="http://schemas.openxmlformats.org/officeDocument/2006/relationships/tags" Target="../tags/tag77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73.xml"/><Relationship Id="rId2" Type="http://schemas.openxmlformats.org/officeDocument/2006/relationships/tags" Target="../tags/tag7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4" Type="http://schemas.openxmlformats.org/officeDocument/2006/relationships/tags" Target="../tags/tag81.xml"/><Relationship Id="rId5" Type="http://schemas.openxmlformats.org/officeDocument/2006/relationships/tags" Target="../tags/tag82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78.xml"/><Relationship Id="rId2" Type="http://schemas.openxmlformats.org/officeDocument/2006/relationships/tags" Target="../tags/tag7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tags" Target="../tags/tag24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2" Type="http://schemas.openxmlformats.org/officeDocument/2006/relationships/tags" Target="../tags/tag2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4" Type="http://schemas.openxmlformats.org/officeDocument/2006/relationships/tags" Target="../tags/tag28.xml"/><Relationship Id="rId5" Type="http://schemas.openxmlformats.org/officeDocument/2006/relationships/tags" Target="../tags/tag29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4" Type="http://schemas.openxmlformats.org/officeDocument/2006/relationships/tags" Target="../tags/tag33.xml"/><Relationship Id="rId5" Type="http://schemas.openxmlformats.org/officeDocument/2006/relationships/tags" Target="../tags/tag34.xml"/><Relationship Id="rId6" Type="http://schemas.openxmlformats.org/officeDocument/2006/relationships/tags" Target="../tags/tag35.xml"/><Relationship Id="rId7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tags" Target="../tags/tag40.xml"/><Relationship Id="rId6" Type="http://schemas.openxmlformats.org/officeDocument/2006/relationships/tags" Target="../tags/tag41.xml"/><Relationship Id="rId7" Type="http://schemas.openxmlformats.org/officeDocument/2006/relationships/tags" Target="../tags/tag42.xml"/><Relationship Id="rId8" Type="http://schemas.openxmlformats.org/officeDocument/2006/relationships/tags" Target="../tags/tag43.xml"/><Relationship Id="rId9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4" Type="http://schemas.openxmlformats.org/officeDocument/2006/relationships/tags" Target="../tags/tag47.xml"/><Relationship Id="rId5" Type="http://schemas.openxmlformats.org/officeDocument/2006/relationships/slideMaster" Target="../slideMasters/slideMaster1.xml"/><Relationship Id="rId1" Type="http://schemas.openxmlformats.org/officeDocument/2006/relationships/tags" Target="../tags/tag44.xml"/><Relationship Id="rId2" Type="http://schemas.openxmlformats.org/officeDocument/2006/relationships/tags" Target="../tags/tag4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4" Type="http://schemas.openxmlformats.org/officeDocument/2006/relationships/slideMaster" Target="../slideMasters/slideMaster1.xml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Layouts/_rels/slideLayout8.xml.rels><?xml version="1.0" encoding="UTF-8" standalone="yes"?>
<Relationships xmlns="http://schemas.openxmlformats.org/package/2006/relationships"><Relationship Id="rId11" Type="http://schemas.openxmlformats.org/officeDocument/2006/relationships/tags" Target="../tags/tag61.xml"/><Relationship Id="rId12" Type="http://schemas.openxmlformats.org/officeDocument/2006/relationships/slideMaster" Target="../slideMasters/slideMaster1.xml"/><Relationship Id="rId1" Type="http://schemas.openxmlformats.org/officeDocument/2006/relationships/tags" Target="../tags/tag51.xml"/><Relationship Id="rId2" Type="http://schemas.openxmlformats.org/officeDocument/2006/relationships/tags" Target="../tags/tag52.xml"/><Relationship Id="rId3" Type="http://schemas.openxmlformats.org/officeDocument/2006/relationships/tags" Target="../tags/tag53.xml"/><Relationship Id="rId4" Type="http://schemas.openxmlformats.org/officeDocument/2006/relationships/tags" Target="../tags/tag54.xml"/><Relationship Id="rId5" Type="http://schemas.openxmlformats.org/officeDocument/2006/relationships/tags" Target="../tags/tag55.xml"/><Relationship Id="rId6" Type="http://schemas.openxmlformats.org/officeDocument/2006/relationships/tags" Target="../tags/tag56.xml"/><Relationship Id="rId7" Type="http://schemas.openxmlformats.org/officeDocument/2006/relationships/tags" Target="../tags/tag57.xml"/><Relationship Id="rId8" Type="http://schemas.openxmlformats.org/officeDocument/2006/relationships/tags" Target="../tags/tag58.xml"/><Relationship Id="rId9" Type="http://schemas.openxmlformats.org/officeDocument/2006/relationships/tags" Target="../tags/tag59.xml"/><Relationship Id="rId10" Type="http://schemas.openxmlformats.org/officeDocument/2006/relationships/tags" Target="../tags/tag60.xml"/></Relationships>
</file>

<file path=ppt/slideLayouts/_rels/slideLayout9.xml.rels><?xml version="1.0" encoding="UTF-8" standalone="yes"?>
<Relationships xmlns="http://schemas.openxmlformats.org/package/2006/relationships"><Relationship Id="rId11" Type="http://schemas.openxmlformats.org/officeDocument/2006/relationships/tags" Target="../tags/tag72.xml"/><Relationship Id="rId12" Type="http://schemas.openxmlformats.org/officeDocument/2006/relationships/slideMaster" Target="../slideMasters/slideMaster1.xml"/><Relationship Id="rId1" Type="http://schemas.openxmlformats.org/officeDocument/2006/relationships/tags" Target="../tags/tag62.xml"/><Relationship Id="rId2" Type="http://schemas.openxmlformats.org/officeDocument/2006/relationships/tags" Target="../tags/tag63.xml"/><Relationship Id="rId3" Type="http://schemas.openxmlformats.org/officeDocument/2006/relationships/tags" Target="../tags/tag64.xml"/><Relationship Id="rId4" Type="http://schemas.openxmlformats.org/officeDocument/2006/relationships/tags" Target="../tags/tag65.xml"/><Relationship Id="rId5" Type="http://schemas.openxmlformats.org/officeDocument/2006/relationships/tags" Target="../tags/tag66.xml"/><Relationship Id="rId6" Type="http://schemas.openxmlformats.org/officeDocument/2006/relationships/tags" Target="../tags/tag67.xml"/><Relationship Id="rId7" Type="http://schemas.openxmlformats.org/officeDocument/2006/relationships/tags" Target="../tags/tag68.xml"/><Relationship Id="rId8" Type="http://schemas.openxmlformats.org/officeDocument/2006/relationships/tags" Target="../tags/tag69.xml"/><Relationship Id="rId9" Type="http://schemas.openxmlformats.org/officeDocument/2006/relationships/tags" Target="../tags/tag70.xml"/><Relationship Id="rId10" Type="http://schemas.openxmlformats.org/officeDocument/2006/relationships/tags" Target="../tags/tag7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>
            <p:custDataLst>
              <p:tags r:id="rId1"/>
            </p:custDataLst>
          </p:nvPr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>
            <p:custDataLst>
              <p:tags r:id="rId2"/>
            </p:custDataLst>
          </p:nvPr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>
            <p:custDataLst>
              <p:tags r:id="rId3"/>
            </p:custDataLst>
          </p:nvPr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0" name="Rectangle 49"/>
          <p:cNvSpPr/>
          <p:nvPr>
            <p:custDataLst>
              <p:tags r:id="rId7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4C489B5-3890-41DB-9405-7F6BA190F492}" type="slidenum">
              <a:rPr lang="en-US" smtClean="0">
                <a:solidFill>
                  <a:srgbClr val="94C600"/>
                </a:solidFill>
              </a:rPr>
              <a:pPr/>
              <a:t>‹#›</a:t>
            </a:fld>
            <a:endParaRPr lang="en-US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>
            <p:custDataLst>
              <p:tags r:id="rId10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2849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203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888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483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562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932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766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55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000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>
            <p:custDataLst>
              <p:tags r:id="rId1"/>
            </p:custDataLst>
          </p:nvPr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>
            <p:custDataLst>
              <p:tags r:id="rId2"/>
            </p:custDataLst>
          </p:nvPr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>
            <p:custDataLst>
              <p:tags r:id="rId3"/>
            </p:custDataLst>
          </p:nvPr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>
            <p:custDataLst>
              <p:tags r:id="rId6"/>
            </p:custDataLst>
          </p:nvPr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>
            <p:custDataLst>
              <p:tags r:id="rId8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11"/>
            </p:custDataLst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5593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>
            <p:custDataLst>
              <p:tags r:id="rId1"/>
            </p:custDataLst>
          </p:nvPr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>
            <p:custDataLst>
              <p:tags r:id="rId2"/>
            </p:custDataLst>
          </p:nvPr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>
            <p:custDataLst>
              <p:tags r:id="rId3"/>
            </p:custDataLst>
          </p:nvPr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>
            <p:custDataLst>
              <p:tags r:id="rId4"/>
            </p:custDataLst>
          </p:nvPr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>
            <p:custDataLst>
              <p:tags r:id="rId5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320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ags" Target="../tags/tag8.xml"/><Relationship Id="rId21" Type="http://schemas.openxmlformats.org/officeDocument/2006/relationships/tags" Target="../tags/tag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tags" Target="../tags/tag1.xml"/><Relationship Id="rId14" Type="http://schemas.openxmlformats.org/officeDocument/2006/relationships/tags" Target="../tags/tag2.xml"/><Relationship Id="rId15" Type="http://schemas.openxmlformats.org/officeDocument/2006/relationships/tags" Target="../tags/tag3.xml"/><Relationship Id="rId16" Type="http://schemas.openxmlformats.org/officeDocument/2006/relationships/tags" Target="../tags/tag4.xml"/><Relationship Id="rId17" Type="http://schemas.openxmlformats.org/officeDocument/2006/relationships/tags" Target="../tags/tag5.xml"/><Relationship Id="rId18" Type="http://schemas.openxmlformats.org/officeDocument/2006/relationships/tags" Target="../tags/tag6.xml"/><Relationship Id="rId19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>
            <p:custDataLst>
              <p:tags r:id="rId13"/>
            </p:custDataLst>
          </p:nvPr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>
            <p:custDataLst>
              <p:tags r:id="rId14"/>
            </p:custDataLst>
          </p:nvPr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>
            <p:custDataLst>
              <p:tags r:id="rId15"/>
            </p:custDataLst>
          </p:nvPr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>
            <p:custDataLst>
              <p:tags r:id="rId16"/>
            </p:custDataLst>
          </p:nvPr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0D9F2BB-F472-46D8-BDBA-5C45AD98F0ED}" type="datetimeFigureOut">
              <a:rPr lang="en-US" smtClean="0"/>
              <a:pPr/>
              <a:t>8/7/12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4C489B5-3890-41DB-9405-7F6BA190F4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485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.xml"/><Relationship Id="rId12" Type="http://schemas.openxmlformats.org/officeDocument/2006/relationships/notesSlide" Target="../notesSlides/notesSlide1.xml"/><Relationship Id="rId13" Type="http://schemas.openxmlformats.org/officeDocument/2006/relationships/image" Target="../media/image2.jpeg"/><Relationship Id="rId14" Type="http://schemas.openxmlformats.org/officeDocument/2006/relationships/image" Target="../media/image3.jpeg"/><Relationship Id="rId15" Type="http://schemas.openxmlformats.org/officeDocument/2006/relationships/image" Target="../media/image4.jpeg"/><Relationship Id="rId16" Type="http://schemas.openxmlformats.org/officeDocument/2006/relationships/image" Target="../media/image5.jpeg"/><Relationship Id="rId17" Type="http://schemas.openxmlformats.org/officeDocument/2006/relationships/image" Target="../media/image6.jpeg"/><Relationship Id="rId18" Type="http://schemas.openxmlformats.org/officeDocument/2006/relationships/image" Target="../media/image7.jpeg"/><Relationship Id="rId19" Type="http://schemas.openxmlformats.org/officeDocument/2006/relationships/image" Target="../media/image8.jpeg"/><Relationship Id="rId1" Type="http://schemas.openxmlformats.org/officeDocument/2006/relationships/tags" Target="../tags/tag83.xml"/><Relationship Id="rId2" Type="http://schemas.openxmlformats.org/officeDocument/2006/relationships/tags" Target="../tags/tag84.xml"/><Relationship Id="rId3" Type="http://schemas.openxmlformats.org/officeDocument/2006/relationships/tags" Target="../tags/tag85.xml"/><Relationship Id="rId4" Type="http://schemas.openxmlformats.org/officeDocument/2006/relationships/tags" Target="../tags/tag86.xml"/><Relationship Id="rId5" Type="http://schemas.openxmlformats.org/officeDocument/2006/relationships/tags" Target="../tags/tag87.xml"/><Relationship Id="rId6" Type="http://schemas.openxmlformats.org/officeDocument/2006/relationships/tags" Target="../tags/tag88.xml"/><Relationship Id="rId7" Type="http://schemas.openxmlformats.org/officeDocument/2006/relationships/tags" Target="../tags/tag89.xml"/><Relationship Id="rId8" Type="http://schemas.openxmlformats.org/officeDocument/2006/relationships/tags" Target="../tags/tag90.xml"/><Relationship Id="rId9" Type="http://schemas.openxmlformats.org/officeDocument/2006/relationships/tags" Target="../tags/tag91.xml"/><Relationship Id="rId10" Type="http://schemas.openxmlformats.org/officeDocument/2006/relationships/tags" Target="../tags/tag9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2"/>
            </p:custDataLst>
          </p:nvPr>
        </p:nvSpPr>
        <p:spPr>
          <a:xfrm>
            <a:off x="838200" y="1600200"/>
            <a:ext cx="269557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</a:rPr>
              <a:t>Databases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200000"/>
              </a:lnSpc>
            </a:pPr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</a:rPr>
              <a:t>Turnitin.com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200000"/>
              </a:lnSpc>
            </a:pPr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err="1">
                <a:solidFill>
                  <a:prstClr val="black"/>
                </a:solidFill>
              </a:rPr>
              <a:t>Noodletools</a:t>
            </a:r>
            <a:endParaRPr lang="en-US" sz="2000" b="1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>
            <p:custDataLst>
              <p:tags r:id="rId3"/>
            </p:custDataLst>
          </p:nvPr>
        </p:nvSpPr>
        <p:spPr>
          <a:xfrm>
            <a:off x="838200" y="776931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Three Things We Couldn’t Do Without </a:t>
            </a: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489701" y="1148534"/>
            <a:ext cx="1371600" cy="1360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88139" y="1627145"/>
            <a:ext cx="2915627" cy="403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05502" y="2712142"/>
            <a:ext cx="2413000" cy="699627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971800" y="5295899"/>
            <a:ext cx="1219200" cy="885825"/>
          </a:xfrm>
          <a:prstGeom prst="rect">
            <a:avLst/>
          </a:prstGeom>
          <a:ln w="1905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812377" y="3810000"/>
            <a:ext cx="1933575" cy="59055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728912" y="2357427"/>
            <a:ext cx="3000375" cy="6286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346199" y="2147877"/>
            <a:ext cx="847725" cy="838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04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85800"/>
            <a:ext cx="7924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2800" b="1" dirty="0" smtClean="0"/>
              <a:t>2012-13 REQUIRED SUPPORT SOFTWARE</a:t>
            </a:r>
          </a:p>
          <a:p>
            <a:pPr algn="ctr" fontAlgn="base">
              <a:lnSpc>
                <a:spcPct val="150000"/>
              </a:lnSpc>
            </a:pPr>
            <a:endParaRPr lang="en-US" sz="2800" b="1" dirty="0" smtClean="0"/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Moodle  </a:t>
            </a: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Gmail / Google Docs (Drive) / Google Calendar</a:t>
            </a: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 smtClean="0"/>
              <a:t>DyKnow</a:t>
            </a:r>
            <a:r>
              <a:rPr lang="en-US" sz="2400" dirty="0" smtClean="0"/>
              <a:t> Monitor  </a:t>
            </a: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 smtClean="0"/>
              <a:t>Turnitin</a:t>
            </a:r>
            <a:r>
              <a:rPr lang="en-US" sz="2400" dirty="0" smtClean="0"/>
              <a:t>: Any written text turned into teacher</a:t>
            </a:r>
          </a:p>
          <a:p>
            <a:pPr marL="342900" indent="-342900" fontAlgn="base">
              <a:buFont typeface="Arial" pitchFamily="34" charset="0"/>
              <a:buChar char="•"/>
            </a:pPr>
            <a:r>
              <a:rPr lang="en-US" sz="2400" b="1" dirty="0" err="1" smtClean="0"/>
              <a:t>Noodlebib</a:t>
            </a:r>
            <a:r>
              <a:rPr lang="en-US" sz="2400" b="1" dirty="0" smtClean="0"/>
              <a:t> (a component of </a:t>
            </a:r>
            <a:r>
              <a:rPr lang="en-US" sz="2400" b="1" dirty="0" err="1" smtClean="0"/>
              <a:t>Noodletools</a:t>
            </a:r>
            <a:r>
              <a:rPr lang="en-US" sz="2400" b="1" dirty="0" smtClean="0"/>
              <a:t>): Projects and Research Assignments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Microsoft Word and OneNote</a:t>
            </a: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Course-specific tools and subscription databases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4388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743200"/>
            <a:ext cx="71627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http://stmprofed2012.wikispaces.com/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19150" y="1295400"/>
            <a:ext cx="7315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Noodletools.com</a:t>
            </a:r>
          </a:p>
          <a:p>
            <a:r>
              <a:rPr lang="en-US" sz="2400" dirty="0" smtClean="0"/>
              <a:t>Username: </a:t>
            </a:r>
            <a:r>
              <a:rPr lang="en-US" sz="2400" dirty="0" err="1" smtClean="0"/>
              <a:t>stmhs</a:t>
            </a:r>
            <a:endParaRPr lang="en-US" sz="2400" dirty="0" smtClean="0"/>
          </a:p>
          <a:p>
            <a:r>
              <a:rPr lang="en-US" sz="2400" dirty="0" smtClean="0"/>
              <a:t>Password:  tablets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95649" y="3771900"/>
            <a:ext cx="2362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55717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vTqR1tZV77RorGdJz3Fys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K8Uz1ZLKeCSogdvB4y0o5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2n5NRT8d0QGzEu3Fm95pN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cKWOi1iGWnun5wud7SC1B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2IGz1xpbQjFzcblQ3B6UjT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5gowb92dNMea1fehuTv54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OSl8m4hv6h8qBiC0e2O5S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Y1jAOjC1OOdfrvb2MYWiF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1BEWEtEshZW1UkPLfXS5s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clQ6PcfQ9A71ZHWSF9mlw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iqBQc0IYpAtHpi5xEsdqP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1fP9KsXy6TJHzXgDqDasum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USl7OnhJI7NY3qvYZe7aa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yhiEM8vT86pWvJv4clHFR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UrfE2FsYiEbok3PaA9ePY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Hz7VLtV2MtvFbnRp75Qr9N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K7prf1Lxr2ncR7JhbxVwb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GJ8FYKs3onPUOnOl1G01V3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OaZhoOETdgz3ohMghit3E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yi3KVV9RVvfD6kuYs3fJtB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fkp4fpJIs0YfSWxsTu2iL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phWhiOeejaXFNqvQUsbNN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Qt607RtwA6ZcuEAIg01n1e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84C2VBmeriSVU87X6VtdG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ic86X2AA7YwM9SFfSDS5J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FNRwnJXlfjzXlMpTPDjEQa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o8YfhQ2PlB3CpgAziCfRE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PO5fm30yqTuTtnouFudud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lh90Cf401Ajfrja92uZPNa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a8wNcbOXLE9KtwWfJNWxoi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bD24dkDZdFqa61tP3Sb4PE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6GPDdMKbTfMSWTL7XukLru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iqUMUK3lkswwlfA7Qe1Mb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7HSJX68pv5XFol2Kl54ziD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oe4A3VVHJ3dBnxdi0QqPTr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qmpSnmtwpI8TbQbQP8DBo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UYHmPQoAWhWOEeE3ylfwN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TeD1rOZBHfQ06rra0xD8PL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WmcXcLAilRv1K3kn1oYe1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6NxNcSxNCoY8mHFfRNQ7Wv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8BqH6FaBJQxPQyF9ZS2vJt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TnmF89B875BEWnvLRD0F8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AxQ6zHNX5rLF4xjKZ1s8Hp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fUIMu7aRIOniPvzyrNb1D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mtC2Hn9r7kClp7oUnnbBT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ZRQb1RByxrbNBcRVjQUz3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Geueqt0kwn6pURWi5ifah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72TnHwul74M7bBHMr8xcV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Hbh0Y1KBjSAJ7rk2LtQag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2DNGlAjR6C41jlI6HysBvK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Twrtgron4mKwFytkCqrKcf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HN6CW4UnzLhKgeSkRsJyI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hNGaCnW29KxD0JF9Osi9Yb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LnNd5J6zitHOq0qsjHYlp0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6gvda2ZqoJ52imphcWAs4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PfeFvFWisVuYwgl3q1lEQ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cjEJm8BaDMKDHXAwVxi2i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4kY76UpMpPyGa3byrGRPe5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hFFsHF0291D7YGBfdboeW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XwToYtQrc4Z0HrrsI7oMo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xWcRPqDDQRm4I8yiGxbIP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y7YZ9OLthPaOiZWb7DpNye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7DDJiTpqRAFPYOeSFCSaz1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fp9C7zTLVgk0klqvS4QYz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t07XeYNVoF6rnj9hiRXOJ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EOTwe706I3C5W9u9kVYZR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M0DCWbHc71O8DnO2SuuPS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FTTY7mALZ0KpUlj3IJFViW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3OimZM8w2QJHZU0y7LpkJ2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SG2Na6Bcj4yIQ5GKmODsXU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Fcmo3aBUwYd0WBkcB2UQxF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8h3VSmpAGg4X0PqM2rAoyA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Q84p9cBy7n035l8hevVhX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YAvLPZsg87yMdMOXfo5IX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0MlrUalTCjxU9tUnmB5Qf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Svi7lthfwbeXpAJqo4iUeu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fiCk3R2tD6k8g2jyG4D57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HRqB8zjW9fenvse1SIKAgO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WKTaXXwMW0ng3OI8eouIB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Q4ssn5vBPBo7XlSrST4XQa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K0ZuQxQeApG5GrIAS0a6p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ozmnvT11Cr66kmHTPEVtMC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Wfakp3avxlS82CkCgNJ20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F36XyudwFp06S0Fg2pP98k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S29CFmeoTSRlBeuR4f38Sd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l1JtcGxgdasw0qxNi6j8SR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UAPRZuHVJ3EG8Tb9xQDFH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T4e3khWWOJlu1PTnPyLvfJ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s9oCXfo9R91s58d1OCnfXM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tmKoU6WLifci1vBNFdKYUk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c74hMIiR9saBRjVmQZ2r6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hINoL1SyLhO83ygQOa3Zn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002060"/>
      </a:hlink>
      <a:folHlink>
        <a:srgbClr val="00B05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92</Words>
  <Application>Microsoft Macintosh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Slide 1</vt:lpstr>
      <vt:lpstr>Slide 2</vt:lpstr>
      <vt:lpstr>Slide 3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Kremheller</dc:creator>
  <cp:lastModifiedBy>Cinde Sulik</cp:lastModifiedBy>
  <cp:revision>5</cp:revision>
  <dcterms:created xsi:type="dcterms:W3CDTF">2012-08-08T04:03:41Z</dcterms:created>
  <dcterms:modified xsi:type="dcterms:W3CDTF">2012-08-08T04:04:02Z</dcterms:modified>
</cp:coreProperties>
</file>